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0" r:id="rId2"/>
    <p:sldId id="288" r:id="rId3"/>
    <p:sldId id="281" r:id="rId4"/>
    <p:sldId id="258" r:id="rId5"/>
    <p:sldId id="259" r:id="rId6"/>
    <p:sldId id="299" r:id="rId7"/>
    <p:sldId id="269" r:id="rId8"/>
    <p:sldId id="260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91" r:id="rId21"/>
    <p:sldId id="293" r:id="rId22"/>
    <p:sldId id="295" r:id="rId23"/>
    <p:sldId id="296" r:id="rId24"/>
    <p:sldId id="297" r:id="rId25"/>
    <p:sldId id="287" r:id="rId26"/>
    <p:sldId id="283" r:id="rId27"/>
    <p:sldId id="300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0226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347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02217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78016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937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0054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0398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51353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1925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23224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10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0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iumw.pl/user/view.php?id=117&amp;course=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86" y="716952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714" y="2831516"/>
            <a:ext cx="6945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WPŁYW CZYTANIA NA ROZWÓJ DZIECI                             I 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451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ludzi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 Otwiera oczy na świat i drugiego człowieka.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wywiera ogromny wpływ na rozwój emocjonalny  dziecka: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wprowadza w świat fantazji,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220633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pomaga odnieść sukces w szkole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pomaga nam rozwijać myślenie, język i słownictwo.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Uczymy się wyrażać myśli, uczucia, rozumieć innych, poszerzamy wiedzę o innych krajach, kulturach, historii, przyrodzie, o wszystkim, co nas interesuje.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Odpowiednio dobrane utwory ukazują piękno polskiej mowy.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teksty stają się przykładem poprawnego języka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Doskonalona jest mowa pod względem gramatycznym i dźwiękowym. Wzrasta zasób słów i pojęć,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Ćwiczy się pamięć dziecka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pozwala odnieść sukces nie tylko w szkole, ale procentuje i pozwala odnieść sukces w dorosłym życiu</a:t>
            </a: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355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Zapamiętujemy 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065623" cy="20600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zapamiętujemy np.  jaka jest prawidłowa pisownia trudnych wyrazów. Pomoże to uczniom w otrzymaniu lepszych ocen z przedmiotów, testów oraz sprawdzianów.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  <a:hlinkClick r:id="rId2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Dzieci często (szczególnie wzrokowcy) uczą się pisowni trudnych wyrazów, nie zdając sobie z tego sprawy.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704827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7645"/>
            <a:ext cx="10058400" cy="86214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rozwiązywać problemy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8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    Takimi szczególnymi książkami są bajki terapeutyczne, które opowiadają często problemy, dotykające dzieci i ich rodziny,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    Bajki te opowiadają historię, przenosząc ją często w świat zwierząt, roślin itp. Zawierają możliwe rozwiązanie, pokazują utożsamiającemu się z bohaterami czytelnikowi w jaki sposób należy postąpić aby wyjść z kłopotów. </a:t>
            </a:r>
            <a:b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Jednak nie tylko bajki terapeutyczne, których celem jest terapia mogą spełniać taką rolę. Szczególnym przykładem będzie tu "Brzydkie kaczątko", które może pomóc dzieciom z niską samooceną czy postać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Pippi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Langstrump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, która pozwala wierzyć czytelnikowi, że świat należy do niego. Myślę, że w każdej bajce/książce dziecko może poszukiwać odpowiedzi na dręczące go pytania   i doskwierające mu problemy.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57133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/>
          </a:bodyPr>
          <a:lstStyle/>
          <a:p>
            <a:r>
              <a:rPr lang="pl-PL" altLang="pl-PL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Dziecko czytając może wejść w sytuację bohatera, przeżywać z nim różne emocje, zdystansować się do swoich problemów.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r>
              <a:rPr lang="pl-PL" sz="2800" dirty="0">
                <a:latin typeface="Book Antiqua" panose="02040602050305030304" pitchFamily="18" charset="0"/>
              </a:rPr>
              <a:t>Książka dodaje sił i zapału. Dostarcza nam rozrywki i emocji. Może rozśmieszyć lub zasmucić. Może pocieszyć i wskazać nowe możliwości </a:t>
            </a:r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811702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świetny sposób na rozmowę 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564191"/>
            <a:ext cx="10058400" cy="224294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Czytanie książek daje nam możliwość rozmawiania z innymi     i 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to robi.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0612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40526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Książka rozwija wyobraźnię i uczy koncentracji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9"/>
            <a:ext cx="10058400" cy="4280746"/>
          </a:xfrm>
        </p:spPr>
        <p:txBody>
          <a:bodyPr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 dzisiejszym świecie ludzie żyją w ciągłym pośpiechu, warto znaleźć czas na czytanie, aby się wyciszyć i zrobić coś dla siebie. Czytanie rozwija, uczy koncentracji i pobudza naszą fantazję.</a:t>
            </a:r>
          </a:p>
          <a:p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doskonali pamięć i koncentrację. Aby w pełni „wejść”                  w książkowy świat i zrozumieć co czytamy- musimy skupić się na tekście i skoncentrować, odłączyć od świata zewnętrznego. Czytając pobudzamy wyobraźnię, zdobywamy nową wiedzę i łączymy ją z 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</p:spTree>
    <p:extLst>
      <p:ext uri="{BB962C8B-B14F-4D97-AF65-F5344CB8AC3E}">
        <p14:creationId xmlns:p14="http://schemas.microsoft.com/office/powerpoint/2010/main" xmlns="" val="16490120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897"/>
            <a:ext cx="100584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Wzbogacamy słownictwo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Uczeń ma czynny kontakt z językiem, ćwiczy i poprawia jego znajomość. Nie ma problemów z wysławianiem się, pisaniem prac stylistycznych.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19727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Ciekawa i wciągająca książka dostarcza rozrywki i emocji. Może bawić, czasem smucić, być przewodnikiem po świecie i innych kulturach. Z 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Książka może stawiać pytania, które angażują i pobudzają do dalszych przemyśleń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29264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821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ROLA RODZINY W ROZBUDZANIU POTRZEB CZYTELNICZYCH</a:t>
            </a:r>
            <a:endParaRPr lang="pl-PL" sz="36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074" y="1845734"/>
            <a:ext cx="11390811" cy="4437500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endParaRPr lang="pl-PL" alt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Potrzeba kontaktów z książką nie powstaje u dziecka samorzutnie. Dziecko nie odczuje jej braku , jeśli w ogóle nie będzie się z nią stykać.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O rozwoju i rozbudzaniu dziecka umysłu w znacznym stopniu decydują najwcześniejsze lata życia , czyli ten okres, w którym pozostaje on pod bezpośrednim wpływem rodziny.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Jeśli chcemy, aby nasze dziecko czytało, musimy poświęcić mu więcej czasu i codziennie opowiadać mu baśnie, czytać bajki, opowiadania, wiersze. Dziecko musi widzieć rodziców czytających.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Jeżeli od najmłodszych lat uda nam się ukształtować pozytywny stosunek do czytania, będzie on procentował w całym późniejszym życiu dziecka.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37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95470" y="3105835"/>
            <a:ext cx="67485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545454"/>
                </a:solidFill>
                <a:latin typeface="Book Antiqua" panose="02040602050305030304" pitchFamily="18" charset="0"/>
              </a:rPr>
              <a:t>Czytanie - oto najlepszy sposób uczenia się</a:t>
            </a:r>
            <a:r>
              <a:rPr lang="pl-PL" dirty="0">
                <a:solidFill>
                  <a:srgbClr val="545454"/>
                </a:solidFill>
                <a:latin typeface="Arial" panose="020B0604020202020204" pitchFamily="34" charset="0"/>
              </a:rPr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sz="1400" i="1" dirty="0">
                <a:solidFill>
                  <a:srgbClr val="545454"/>
                </a:solidFill>
                <a:latin typeface="Arial" panose="020B0604020202020204" pitchFamily="34" charset="0"/>
              </a:rPr>
              <a:t>Aleksander Puszkin</a:t>
            </a:r>
            <a:endParaRPr lang="pl-PL" sz="1400" i="1" dirty="0"/>
          </a:p>
        </p:txBody>
      </p:sp>
      <p:pic>
        <p:nvPicPr>
          <p:cNvPr id="1026" name="Picture 2" descr="http://gck.morisson.eu/uploads/images/biblioteka_siechnice/logo_czytamy_dzieciom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0325" y="577403"/>
            <a:ext cx="3398994" cy="2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955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0854" cy="1600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Nawyk czytania i miłość do książek musi powstać                                 w dzieciństwie</a:t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1.bp.blogspot.com/-ri3JX_tGUv0/VG-jWsO7VkI/AAAAAAAADk4/TKE5CWFu3rQ/s1600/czytanie-dzieciom-baj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87" b="197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051" y="5749554"/>
            <a:ext cx="10113264" cy="5943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Najskuteczniejszym sposobem wychowania czytelnika na całe życie jest głośne czytanie dziecku dla przyjemności!</a:t>
            </a:r>
          </a:p>
        </p:txBody>
      </p:sp>
    </p:spTree>
    <p:extLst>
      <p:ext uri="{BB962C8B-B14F-4D97-AF65-F5344CB8AC3E}">
        <p14:creationId xmlns:p14="http://schemas.microsoft.com/office/powerpoint/2010/main" xmlns="" val="6039700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286603"/>
            <a:ext cx="10411097" cy="14507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Rodzice!  czytajcie dziecku głośno przez 20 minut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23963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 od Was w największym stopniu zależy pomyślna przyszłość Waszego dziecka;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prstClr val="black"/>
                </a:solidFill>
                <a:latin typeface="Book Antiqua" panose="02040602050305030304" pitchFamily="18" charset="0"/>
              </a:rPr>
              <a:t>czytajcie dziecku głośno bez względu na sytuację rodzinną, materialną czy własne wykształcenie, jeśli chcecie by dziecko  odnosiło sukcesy w szkole i w życiu;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już w pierwszej klasie lepiej radzą sobie te dzieci, którym rodzice dużo czytają i z którymi dużo rozmawiają;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jeżeli rodzice nie zadbali o rozwój intelektualny i emocjonalny we wczesnym dzieciństwie, dzieci częściej mają kłopoty w szkole i nie radzą sobie.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s://everydayme-pl.secure.footprint.net/Assets/Modules/Editorial/Article/Images/czytanie-bajek-dzieciom-1-siz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9109">
            <a:off x="6740753" y="2356981"/>
            <a:ext cx="4937125" cy="328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255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180304"/>
            <a:ext cx="11631248" cy="164532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Codzienne głośne czytanie dziecku warto zacząć jak najwcześniej i nie odchodzić od tego nawet gdy dziecko samo już dobrze czyta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1627" y="1835513"/>
            <a:ext cx="7195459" cy="45325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Gdy czytamy dziecku trzymając je w ramionach, przytulając się do niego i głosem wzbudzając zainteresowanie budujemy w ten sposób trwałe skojarzenie czytania z poczuciem bezpieczeństwa, przyjemności i więzi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czytając stymulujemy rozwój umysłowy dziecka, gdyż dzięki czytaniu w mózgu dziecka powstają miliony połączeń neuronowych, które wpłyną na jego inteligencję;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warto utrzymać rytuał głośnego czytania nawet wtedy, gdy dziecko samo już dobrze czyta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prstClr val="black"/>
                </a:solidFill>
                <a:latin typeface="Book Antiqua" panose="02040602050305030304" pitchFamily="18" charset="0"/>
              </a:rPr>
              <a:t>W</a:t>
            </a:r>
            <a:r>
              <a:rPr lang="pl-PL" sz="2000" b="1" dirty="0">
                <a:solidFill>
                  <a:prstClr val="black"/>
                </a:solidFill>
                <a:latin typeface="Book Antiqua" panose="02040602050305030304" pitchFamily="18" charset="0"/>
              </a:rPr>
              <a:t>spólne czytanie w rodzinie zbliża emocjonalnie, otwiera drogę do trudnych rozmów, chroni przed wieloma problemami wieku dorastania.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122" name="Picture 2" descr="/pliki/zdjecia/kosz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880892">
            <a:off x="8288712" y="3033442"/>
            <a:ext cx="3301485" cy="18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00128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557" y="3892459"/>
            <a:ext cx="3810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038" y="287026"/>
            <a:ext cx="6372381" cy="160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Czytanie jest dziś ważniejsze niż było kiedykolwiek w przeszłości</a:t>
            </a:r>
            <a: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atic.prsa.pl/images/e0b4e84d-7987-4aa8-83ad-7997910a9e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5" r="15235"/>
          <a:stretch>
            <a:fillRect/>
          </a:stretch>
        </p:blipFill>
        <p:spPr bwMode="auto">
          <a:xfrm>
            <a:off x="7427477" y="356485"/>
            <a:ext cx="4362160" cy="306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1038" y="1661375"/>
            <a:ext cx="6738141" cy="5079059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Świat jest coraz bardziej skomplikowany, lawinowo przyrasta ilość informacji, rozwój wiedzy i rynku pracy następują coraz szybciej – ludzie, którzy nie czytają, nie nadążą za tymi zmianami i zostaną zepchnięci na margines współczesnego życia</a:t>
            </a:r>
          </a:p>
          <a:p>
            <a:endParaRPr 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żyjemy w cywilizacji telewizyjnej; badania naukowe wykazują: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szkodliwość zdrowotną nadmiernego oglądania telewizji przez dzieci,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telewizja nie rozwija u dzieci myślenia i skraca ich przedział uwagi,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wiele programów wywołuje lęki i niepokój oraz znieczula na przemoc.</a:t>
            </a:r>
          </a:p>
          <a:p>
            <a:endParaRPr lang="pl-PL" sz="1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Codzienne głośne czytanie jest szczepionką przeciwko wielu niepożądanym wpływom i </a:t>
            </a:r>
            <a:r>
              <a:rPr lang="pl-PL" sz="1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zachowaniom</a:t>
            </a:r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 dla umysłu i psychiki dziecka ze strony współczesnej cywilizacji.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6339952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086" y="418012"/>
            <a:ext cx="10306594" cy="1175657"/>
          </a:xfrm>
        </p:spPr>
        <p:txBody>
          <a:bodyPr/>
          <a:lstStyle/>
          <a:p>
            <a:r>
              <a:rPr lang="pl-PL" altLang="pl-PL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Czytajmy z dzieckiem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2054740"/>
            <a:ext cx="10058400" cy="4023360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Chcielibyśmy uświadomić Państwu, że czytanie obok liczenia i pisania  jest jedną             z najważniejszych umiejętności.</a:t>
            </a:r>
          </a:p>
          <a:p>
            <a:pPr lvl="0">
              <a:lnSpc>
                <a:spcPct val="80000"/>
              </a:lnSpc>
              <a:buNone/>
            </a:pPr>
            <a:endParaRPr lang="pl-PL" altLang="pl-PL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pl-PL" altLang="pl-PL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Zachęcamy Państwa do czytania razem z dzieckiem.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Prosimy stopniowo wciągać dziecko do czytania. Niech na początku dziecko czyta tylko tytuły wierszyków, rozdziałów.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Później może to być cała linijka lub zdanie, aż dojdą Państwo do całej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strony. Nawet nie zauważą Państwo, jak dziecko z dnia na dzień będzie chętniej i lepiej czytało.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b="1" dirty="0">
                <a:solidFill>
                  <a:srgbClr val="C00000"/>
                </a:solidFill>
                <a:latin typeface="Book Antiqua" panose="02040602050305030304" pitchFamily="18" charset="0"/>
              </a:rPr>
              <a:t>Pokazujmy dzieciom  magię czytania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b="1" dirty="0">
              <a:solidFill>
                <a:srgbClr val="C00000"/>
              </a:solidFill>
              <a:latin typeface="Tahoma"/>
            </a:endParaRPr>
          </a:p>
          <a:p>
            <a:pPr lvl="0">
              <a:lnSpc>
                <a:spcPct val="80000"/>
              </a:lnSpc>
              <a:buNone/>
            </a:pPr>
            <a:endParaRPr lang="pl-PL" altLang="pl-PL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endParaRPr lang="pl-P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669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202" y="63549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7501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8012" y="205337"/>
            <a:ext cx="11573691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pl-PL" sz="1200" dirty="0">
              <a:latin typeface="Wingdings" panose="05000000000000000000" pitchFamily="2" charset="2"/>
            </a:endParaRPr>
          </a:p>
          <a:p>
            <a:pPr algn="ctr"/>
            <a:endParaRPr lang="pl-PL" sz="6000" dirty="0">
              <a:latin typeface="Book Antiqua" panose="02040602050305030304" pitchFamily="18" charset="0"/>
            </a:endParaRPr>
          </a:p>
          <a:p>
            <a:pPr algn="ctr"/>
            <a:r>
              <a:rPr lang="pl-PL" sz="6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Dziękuję za uwagę</a:t>
            </a: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   Małgorzata Wiśniewska  - bibliotekarz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0980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07583" y="2112135"/>
            <a:ext cx="9957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Bąk J., Wiewióra – Pyka E. „ Bajkowe spotkania”, Kraków 2003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Biała A. ,, Kształtowanie postaw czytelniczych u dzieci’’,  </a:t>
            </a:r>
            <a:r>
              <a:rPr lang="pl-PL" altLang="pl-PL" dirty="0">
                <a:latin typeface="Book Antiqua" panose="02040602050305030304" pitchFamily="18" charset="0"/>
              </a:rPr>
              <a:t>źródło: www.publikacje.edu.pl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Koźmińska I., Olszewska E. „ Wychowanie przez czytanie ”, Warszawa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 Papuzińska J. – „Czytanie domowe”, Warszawa 1975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Papuzińska J. - ,,Dziecięce spotkanie z literaturą’’ ,   Warszawa 2007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H .</a:t>
            </a:r>
            <a:r>
              <a:rPr lang="pl-PL" sz="2000" dirty="0" err="1">
                <a:latin typeface="Book Antiqua" panose="02040602050305030304" pitchFamily="18" charset="0"/>
              </a:rPr>
              <a:t>Skrobiszewska</a:t>
            </a:r>
            <a:r>
              <a:rPr lang="pl-PL" sz="2000" dirty="0">
                <a:latin typeface="Book Antiqua" panose="02040602050305030304" pitchFamily="18" charset="0"/>
              </a:rPr>
              <a:t> –„Książki naszych dzieci”, Warszawa 1997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Dlaczego warto czytać ? – Literka pl.</a:t>
            </a:r>
          </a:p>
        </p:txBody>
      </p:sp>
    </p:spTree>
    <p:extLst>
      <p:ext uri="{BB962C8B-B14F-4D97-AF65-F5344CB8AC3E}">
        <p14:creationId xmlns:p14="http://schemas.microsoft.com/office/powerpoint/2010/main" xmlns="" val="31741675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7199" y="1972469"/>
            <a:ext cx="11090365" cy="18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4400" b="1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CZYTELNICTWA                W ROZWOJU DZIECKA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488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1975" y="1637106"/>
            <a:ext cx="10522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Sukces jednostek i społeczeństw zależy od ich wiedzy. Kluczem do wiedzy wciąż jest czytanie. Wiele osób, choć umie czytać, nie czyta. Dlaczego? Ponieważ nawyk i potrzeba lektury muszą powstać w dzieciństwie.</a:t>
            </a:r>
          </a:p>
          <a:p>
            <a:r>
              <a:rPr lang="pl-PL" sz="2800" dirty="0">
                <a:latin typeface="Book Antiqua" panose="02040602050305030304" pitchFamily="18" charset="0"/>
              </a:rPr>
              <a:t>Dzięki czytaniu dzieci rozwijają wyobraźnię, wzbogacają swoje słownictwo i styl wypowiedzi. Są to prawdy ogólnie znane            i często powtarzane.</a:t>
            </a:r>
          </a:p>
          <a:p>
            <a:r>
              <a:rPr lang="pl-PL" sz="24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510663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87907" y="1065452"/>
            <a:ext cx="108686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Book Antiqua" panose="02040602050305030304" pitchFamily="18" charset="0"/>
              </a:rPr>
              <a:t>Współczesny świat jest dla dzieci często trudny i nieprzyjazny. Pośpiech            i stres, brak czasu dla dziecka, ignorowanie ich potrzeb psychicznych, nadmiar mediów elektronicznych powodują, że coraz więcej dzieci ma problemy emocjonalne i coraz gorzej zna język. Dziecko, które nie rozumie języka i ma mały zasób słów nie jest w stanie samo czytać, gdyż jest to dla niego za trudne i zbyt nudne, zwłaszcza w dobie atrakcyjnej i nie wymagającej wysiłku telewizji. </a:t>
            </a:r>
          </a:p>
          <a:p>
            <a:r>
              <a:rPr lang="pl-PL" sz="2400" dirty="0">
                <a:latin typeface="Book Antiqua" panose="02040602050305030304" pitchFamily="18" charset="0"/>
              </a:rPr>
              <a:t>Język jest przy tym narzędziem myślenia, również matematycznego. </a:t>
            </a:r>
          </a:p>
          <a:p>
            <a:r>
              <a:rPr lang="pl-PL" sz="2400" dirty="0">
                <a:latin typeface="Book Antiqua" panose="02040602050305030304" pitchFamily="18" charset="0"/>
              </a:rPr>
              <a:t>W ten sposób koło się zamyka - słabo czytające dzieci coraz mniej czytają          i coraz gorzej się uczą. Co piąty polski nastolatek - wg badań                         prof. Z. Kwiecińskiego z Uniwersytetu M. Kopernika w Toruniu - jest funkcjonalnym analfabetą.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21958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1065" y="1635617"/>
            <a:ext cx="10766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Biegłość w czytaniu czyni dziecko zdolnym do dalszego kształcenia. Dzieci mają kłopoty z nauką, gdyż nie potrafią czytać ze zrozumieniem. Stąd też wielkim zadaniem szkoły i domu jest wytworzenie silnej motywacji do czytania, sprawienie, aby czytanie było zajęciem atrakcyjnym, aby książka zaspokajała różnorodne pragnienia i potrzeby dziecka- emocjonalne i intelektualne. Istnieje wiele przyczyn tego, że dzieci nie chcą czytać książek. Zaliczyć tu trzeba brak nawyku czytania.</a:t>
            </a:r>
          </a:p>
        </p:txBody>
      </p:sp>
    </p:spTree>
    <p:extLst>
      <p:ext uri="{BB962C8B-B14F-4D97-AF65-F5344CB8AC3E}">
        <p14:creationId xmlns:p14="http://schemas.microsoft.com/office/powerpoint/2010/main" xmlns="" val="38321437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537061" y="1242236"/>
            <a:ext cx="91178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Rozbudzanie zainteresowań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czytelniczych dzieci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jednym z najważniejszych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zadań edukacyjnych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szkoły i domu. </a:t>
            </a:r>
          </a:p>
        </p:txBody>
      </p:sp>
    </p:spTree>
    <p:extLst>
      <p:ext uri="{BB962C8B-B14F-4D97-AF65-F5344CB8AC3E}">
        <p14:creationId xmlns:p14="http://schemas.microsoft.com/office/powerpoint/2010/main" xmlns="" val="15813130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89" y="91974"/>
            <a:ext cx="6300788" cy="471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700" y="2776840"/>
            <a:ext cx="4443849" cy="33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40924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7432">
            <a:off x="603836" y="714107"/>
            <a:ext cx="324008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8388" y="2717074"/>
            <a:ext cx="1036755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</a:rPr>
              <a:t>                                             </a:t>
            </a:r>
            <a:r>
              <a:rPr lang="pl-PL" sz="2400" b="1" dirty="0">
                <a:latin typeface="Book Antiqua" panose="02040602050305030304" pitchFamily="18" charset="0"/>
              </a:rPr>
              <a:t>DLACZEGO TRZEBA CZYTAĆ DZIECIOM ?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r>
              <a:rPr lang="pl-PL" sz="2400" dirty="0">
                <a:latin typeface="Book Antiqua" panose="02040602050305030304" pitchFamily="18" charset="0"/>
              </a:rPr>
              <a:t>Wspólne czytanie jest formą mądrego kontaktu z dzieckiem i doskonałą metodą wychowawczą. 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99277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</TotalTime>
  <Words>1514</Words>
  <Application>Microsoft Office PowerPoint</Application>
  <PresentationFormat>Niestandardowy</PresentationFormat>
  <Paragraphs>143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Retrospekcja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Czytanie pomaga zrozumieć innych ludzi</vt:lpstr>
      <vt:lpstr> Czytanie pomaga odnieść sukces w szkole</vt:lpstr>
      <vt:lpstr>Zapamiętujemy zasady ortograficzne</vt:lpstr>
      <vt:lpstr>Pomaga rozwiązywać problemy</vt:lpstr>
      <vt:lpstr>  Odpręża, uspokaja i relaksuje</vt:lpstr>
      <vt:lpstr>Czytanie to świetny sposób na rozmowę z innymi</vt:lpstr>
      <vt:lpstr>Książka rozwija wyobraźnię i uczy koncentracji</vt:lpstr>
      <vt:lpstr>Wzbogacamy słownictwo</vt:lpstr>
      <vt:lpstr> Czytanie to dobry sposób na nudę</vt:lpstr>
      <vt:lpstr>ROLA RODZINY W ROZBUDZANIU POTRZEB CZYTELNICZYCH</vt:lpstr>
      <vt:lpstr>Nawyk czytania i miłość do książek musi powstać                                 w dzieciństwie </vt:lpstr>
      <vt:lpstr>Rodzice!  czytajcie dziecku głośno przez 20 minut </vt:lpstr>
      <vt:lpstr>Codzienne głośne czytanie dziecku warto zacząć jak najwcześniej i nie odchodzić od tego nawet gdy dziecko samo już dobrze czyta </vt:lpstr>
      <vt:lpstr>Czytanie jest dziś ważniejsze niż było kiedykolwiek w przeszłości </vt:lpstr>
      <vt:lpstr> Czytajmy z dzieckiem</vt:lpstr>
      <vt:lpstr>Slajd 25</vt:lpstr>
      <vt:lpstr>Slajd 26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spstaraslupia</cp:lastModifiedBy>
  <cp:revision>54</cp:revision>
  <cp:lastPrinted>2016-02-15T12:26:30Z</cp:lastPrinted>
  <dcterms:created xsi:type="dcterms:W3CDTF">2016-02-14T13:22:16Z</dcterms:created>
  <dcterms:modified xsi:type="dcterms:W3CDTF">2018-01-05T11:04:44Z</dcterms:modified>
</cp:coreProperties>
</file>